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80" r:id="rId5"/>
    <p:sldId id="260" r:id="rId6"/>
    <p:sldId id="261" r:id="rId7"/>
    <p:sldId id="272" r:id="rId8"/>
    <p:sldId id="263" r:id="rId9"/>
    <p:sldId id="264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B1F17-0307-E85D-47EC-180E5DE77DA6}" v="385" dt="2022-12-08T01:13:05.084"/>
    <p1510:client id="{A0835A45-7FC3-6227-29B2-A39B3D9B1AC8}" v="1" dt="2022-12-10T23:50:34.710"/>
    <p1510:client id="{A0C63C3E-E06E-674D-8518-366AF1AFFAD6}" v="15" dt="2022-12-15T03:03:26.947"/>
    <p1510:client id="{BF8AC4AA-8FA9-DD6F-2705-EC2E678531A8}" v="4" dt="2022-12-11T02:15:56.248"/>
    <p1510:client id="{C1B1FB5B-BC66-B81B-6CF4-B7FF6E11AF4C}" v="84" dt="2022-12-14T17:17:58.774"/>
    <p1510:client id="{C254E25E-CD0D-503B-C4C9-A50037865750}" v="425" dt="2022-12-10T01:11:58.744"/>
    <p1510:client id="{E2085681-D762-4285-BE43-67E826BDC3D0}" v="1071" dt="2022-12-03T23:17:03.973"/>
    <p1510:client id="{E256BD91-A9E6-7FCA-11D7-0AA3FEB8025B}" v="1260" dt="2022-12-11T04:01:39.996"/>
    <p1510:client id="{F944CA06-6872-5845-8276-A9BECEBD740A}" v="112" dt="2022-12-13T01:03:43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21A50-AB85-4BA1-8030-5CA41A1A21F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C16296-2EFF-406E-A022-5702B513934E}">
      <dgm:prSet/>
      <dgm:spPr/>
      <dgm:t>
        <a:bodyPr/>
        <a:lstStyle/>
        <a:p>
          <a:r>
            <a:rPr lang="en-US"/>
            <a:t>Who is Provisio?</a:t>
          </a:r>
        </a:p>
      </dgm:t>
    </dgm:pt>
    <dgm:pt modelId="{0D38F8DA-4895-46B3-9160-37965CCAC057}" type="parTrans" cxnId="{52616BEA-55E6-49C7-83A6-06626A3786EE}">
      <dgm:prSet/>
      <dgm:spPr/>
      <dgm:t>
        <a:bodyPr/>
        <a:lstStyle/>
        <a:p>
          <a:endParaRPr lang="en-US"/>
        </a:p>
      </dgm:t>
    </dgm:pt>
    <dgm:pt modelId="{3C2041EA-A150-448F-BAF6-26BE1D7D14B7}" type="sibTrans" cxnId="{52616BEA-55E6-49C7-83A6-06626A3786EE}">
      <dgm:prSet/>
      <dgm:spPr/>
      <dgm:t>
        <a:bodyPr/>
        <a:lstStyle/>
        <a:p>
          <a:endParaRPr lang="en-US"/>
        </a:p>
      </dgm:t>
    </dgm:pt>
    <dgm:pt modelId="{7FC5E31E-8A8A-487D-86D9-4A7DA0066B9C}">
      <dgm:prSet/>
      <dgm:spPr/>
      <dgm:t>
        <a:bodyPr/>
        <a:lstStyle/>
        <a:p>
          <a:r>
            <a:rPr lang="en-US"/>
            <a:t>Provisio is a company that offers many hotel locations across the United States</a:t>
          </a:r>
        </a:p>
      </dgm:t>
    </dgm:pt>
    <dgm:pt modelId="{00F23E16-17FA-4F19-AC11-A1E4A2A1BB95}" type="parTrans" cxnId="{0C70F5E5-B599-4C4E-9CB1-8E1A5E2C47FC}">
      <dgm:prSet/>
      <dgm:spPr/>
      <dgm:t>
        <a:bodyPr/>
        <a:lstStyle/>
        <a:p>
          <a:endParaRPr lang="en-US"/>
        </a:p>
      </dgm:t>
    </dgm:pt>
    <dgm:pt modelId="{42D3DE73-0FA9-4CE8-BC3E-2CF2EBA6B81D}" type="sibTrans" cxnId="{0C70F5E5-B599-4C4E-9CB1-8E1A5E2C47FC}">
      <dgm:prSet/>
      <dgm:spPr/>
      <dgm:t>
        <a:bodyPr/>
        <a:lstStyle/>
        <a:p>
          <a:endParaRPr lang="en-US"/>
        </a:p>
      </dgm:t>
    </dgm:pt>
    <dgm:pt modelId="{F9754C71-8B46-45E9-A5AF-0B16DC4228C0}">
      <dgm:prSet/>
      <dgm:spPr/>
      <dgm:t>
        <a:bodyPr/>
        <a:lstStyle/>
        <a:p>
          <a:r>
            <a:rPr lang="en-US"/>
            <a:t>What Provisio Needs?</a:t>
          </a:r>
        </a:p>
      </dgm:t>
    </dgm:pt>
    <dgm:pt modelId="{4F3BD6BA-8BDD-47B4-9AC9-3E132AF50175}" type="parTrans" cxnId="{CCFC420C-6E4D-4149-9C7E-5F701D1FCE3C}">
      <dgm:prSet/>
      <dgm:spPr/>
      <dgm:t>
        <a:bodyPr/>
        <a:lstStyle/>
        <a:p>
          <a:endParaRPr lang="en-US"/>
        </a:p>
      </dgm:t>
    </dgm:pt>
    <dgm:pt modelId="{1703D7A9-9EEA-4C94-AD8C-770384944284}" type="sibTrans" cxnId="{CCFC420C-6E4D-4149-9C7E-5F701D1FCE3C}">
      <dgm:prSet/>
      <dgm:spPr/>
      <dgm:t>
        <a:bodyPr/>
        <a:lstStyle/>
        <a:p>
          <a:endParaRPr lang="en-US"/>
        </a:p>
      </dgm:t>
    </dgm:pt>
    <dgm:pt modelId="{E9EB79DB-936D-47FC-BBD0-17C294BB9B5D}">
      <dgm:prSet/>
      <dgm:spPr/>
      <dgm:t>
        <a:bodyPr/>
        <a:lstStyle/>
        <a:p>
          <a:r>
            <a:rPr lang="en-US"/>
            <a:t>Provisio wants to provide customers with a way to:</a:t>
          </a:r>
        </a:p>
      </dgm:t>
    </dgm:pt>
    <dgm:pt modelId="{1D57D3A8-FC49-4865-BB8E-52CB917F488F}" type="parTrans" cxnId="{E5937453-AE6A-4EEE-BFEE-283C376FEB6A}">
      <dgm:prSet/>
      <dgm:spPr/>
      <dgm:t>
        <a:bodyPr/>
        <a:lstStyle/>
        <a:p>
          <a:endParaRPr lang="en-US"/>
        </a:p>
      </dgm:t>
    </dgm:pt>
    <dgm:pt modelId="{B5E9284B-0DB0-4EEA-906D-2F396E879F19}" type="sibTrans" cxnId="{E5937453-AE6A-4EEE-BFEE-283C376FEB6A}">
      <dgm:prSet/>
      <dgm:spPr/>
      <dgm:t>
        <a:bodyPr/>
        <a:lstStyle/>
        <a:p>
          <a:endParaRPr lang="en-US"/>
        </a:p>
      </dgm:t>
    </dgm:pt>
    <dgm:pt modelId="{89461CD4-EF78-4A1E-9064-A9BBBA21865F}">
      <dgm:prSet/>
      <dgm:spPr/>
      <dgm:t>
        <a:bodyPr/>
        <a:lstStyle/>
        <a:p>
          <a:r>
            <a:rPr lang="en-US"/>
            <a:t>book a stay, </a:t>
          </a:r>
        </a:p>
      </dgm:t>
    </dgm:pt>
    <dgm:pt modelId="{D1ED05FB-FF9D-49DA-91C5-401C31463692}" type="parTrans" cxnId="{8FE78BBC-B11D-4109-BC09-BA3FE335BC78}">
      <dgm:prSet/>
      <dgm:spPr/>
      <dgm:t>
        <a:bodyPr/>
        <a:lstStyle/>
        <a:p>
          <a:endParaRPr lang="en-US"/>
        </a:p>
      </dgm:t>
    </dgm:pt>
    <dgm:pt modelId="{CEF216FB-6591-4D7E-825C-D15EE168F4EA}" type="sibTrans" cxnId="{8FE78BBC-B11D-4109-BC09-BA3FE335BC78}">
      <dgm:prSet/>
      <dgm:spPr/>
      <dgm:t>
        <a:bodyPr/>
        <a:lstStyle/>
        <a:p>
          <a:endParaRPr lang="en-US"/>
        </a:p>
      </dgm:t>
    </dgm:pt>
    <dgm:pt modelId="{D55022A5-34E5-415F-8EAE-3564F52C0D21}">
      <dgm:prSet/>
      <dgm:spPr/>
      <dgm:t>
        <a:bodyPr/>
        <a:lstStyle/>
        <a:p>
          <a:r>
            <a:rPr lang="en-US"/>
            <a:t>look up a previous reservation, </a:t>
          </a:r>
        </a:p>
      </dgm:t>
    </dgm:pt>
    <dgm:pt modelId="{E76F3702-DE5E-406F-84EE-4AEDDA2EE309}" type="parTrans" cxnId="{9D3071A6-52D2-4AD6-8A14-D6BA217144D1}">
      <dgm:prSet/>
      <dgm:spPr/>
      <dgm:t>
        <a:bodyPr/>
        <a:lstStyle/>
        <a:p>
          <a:endParaRPr lang="en-US"/>
        </a:p>
      </dgm:t>
    </dgm:pt>
    <dgm:pt modelId="{73342656-AA7F-4B0F-BA2D-1B05BC257F23}" type="sibTrans" cxnId="{9D3071A6-52D2-4AD6-8A14-D6BA217144D1}">
      <dgm:prSet/>
      <dgm:spPr/>
      <dgm:t>
        <a:bodyPr/>
        <a:lstStyle/>
        <a:p>
          <a:endParaRPr lang="en-US"/>
        </a:p>
      </dgm:t>
    </dgm:pt>
    <dgm:pt modelId="{EB055AEE-524E-4134-98A0-80320F48E9C3}">
      <dgm:prSet/>
      <dgm:spPr/>
      <dgm:t>
        <a:bodyPr/>
        <a:lstStyle/>
        <a:p>
          <a:r>
            <a:rPr lang="en-US"/>
            <a:t>view any loyalty points that have been gained, </a:t>
          </a:r>
        </a:p>
      </dgm:t>
    </dgm:pt>
    <dgm:pt modelId="{A9FA241E-A8C3-40F0-8DA6-B1BB03E2B74E}" type="parTrans" cxnId="{567A11B4-A57B-478F-AF6B-1856E5A47E5A}">
      <dgm:prSet/>
      <dgm:spPr/>
      <dgm:t>
        <a:bodyPr/>
        <a:lstStyle/>
        <a:p>
          <a:endParaRPr lang="en-US"/>
        </a:p>
      </dgm:t>
    </dgm:pt>
    <dgm:pt modelId="{F929BA3C-EA54-4EC0-995D-DF53BAB02BBC}" type="sibTrans" cxnId="{567A11B4-A57B-478F-AF6B-1856E5A47E5A}">
      <dgm:prSet/>
      <dgm:spPr/>
      <dgm:t>
        <a:bodyPr/>
        <a:lstStyle/>
        <a:p>
          <a:endParaRPr lang="en-US"/>
        </a:p>
      </dgm:t>
    </dgm:pt>
    <dgm:pt modelId="{E99DABE3-4F20-48D7-9684-9895DB210D28}">
      <dgm:prSet/>
      <dgm:spPr/>
      <dgm:t>
        <a:bodyPr/>
        <a:lstStyle/>
        <a:p>
          <a:r>
            <a:rPr lang="en-US"/>
            <a:t>and view more information about the hotel</a:t>
          </a:r>
        </a:p>
      </dgm:t>
    </dgm:pt>
    <dgm:pt modelId="{C2E6EEE3-AAA8-4300-B445-A388B2186458}" type="parTrans" cxnId="{3C00864F-E474-4F2C-A9C7-639C30ADD209}">
      <dgm:prSet/>
      <dgm:spPr/>
      <dgm:t>
        <a:bodyPr/>
        <a:lstStyle/>
        <a:p>
          <a:endParaRPr lang="en-US"/>
        </a:p>
      </dgm:t>
    </dgm:pt>
    <dgm:pt modelId="{84FA0C81-BA43-4376-BD97-4D220F75B7DB}" type="sibTrans" cxnId="{3C00864F-E474-4F2C-A9C7-639C30ADD209}">
      <dgm:prSet/>
      <dgm:spPr/>
      <dgm:t>
        <a:bodyPr/>
        <a:lstStyle/>
        <a:p>
          <a:endParaRPr lang="en-US"/>
        </a:p>
      </dgm:t>
    </dgm:pt>
    <dgm:pt modelId="{1371D47D-9E7B-4985-AE0C-F165D646D1F2}">
      <dgm:prSet/>
      <dgm:spPr/>
      <dgm:t>
        <a:bodyPr/>
        <a:lstStyle/>
        <a:p>
          <a:r>
            <a:rPr lang="en-US"/>
            <a:t>How Can We Satisify This Need?</a:t>
          </a:r>
        </a:p>
      </dgm:t>
    </dgm:pt>
    <dgm:pt modelId="{D9900697-67B7-4C57-AFB4-5F7C91CC194E}" type="parTrans" cxnId="{8E7FA357-2C08-4F99-BBA6-47C744C4A177}">
      <dgm:prSet/>
      <dgm:spPr/>
      <dgm:t>
        <a:bodyPr/>
        <a:lstStyle/>
        <a:p>
          <a:endParaRPr lang="en-US"/>
        </a:p>
      </dgm:t>
    </dgm:pt>
    <dgm:pt modelId="{09F1728D-C06B-40E5-986D-41BE9A86155A}" type="sibTrans" cxnId="{8E7FA357-2C08-4F99-BBA6-47C744C4A177}">
      <dgm:prSet/>
      <dgm:spPr/>
      <dgm:t>
        <a:bodyPr/>
        <a:lstStyle/>
        <a:p>
          <a:endParaRPr lang="en-US"/>
        </a:p>
      </dgm:t>
    </dgm:pt>
    <dgm:pt modelId="{35792618-B627-4569-B84D-4468EAF767D5}">
      <dgm:prSet/>
      <dgm:spPr/>
      <dgm:t>
        <a:bodyPr/>
        <a:lstStyle/>
        <a:p>
          <a:r>
            <a:rPr lang="en-US"/>
            <a:t>Our Team has created a web application that will allow Provisio Customers to:</a:t>
          </a:r>
        </a:p>
      </dgm:t>
    </dgm:pt>
    <dgm:pt modelId="{6D84302C-5BF5-4680-87D4-F89D672BD101}" type="parTrans" cxnId="{08BAF71E-EFFF-4B90-82C6-DC415534F436}">
      <dgm:prSet/>
      <dgm:spPr/>
      <dgm:t>
        <a:bodyPr/>
        <a:lstStyle/>
        <a:p>
          <a:endParaRPr lang="en-US"/>
        </a:p>
      </dgm:t>
    </dgm:pt>
    <dgm:pt modelId="{567EA321-A796-45FE-83D1-90A39E12C5DA}" type="sibTrans" cxnId="{08BAF71E-EFFF-4B90-82C6-DC415534F436}">
      <dgm:prSet/>
      <dgm:spPr/>
      <dgm:t>
        <a:bodyPr/>
        <a:lstStyle/>
        <a:p>
          <a:endParaRPr lang="en-US"/>
        </a:p>
      </dgm:t>
    </dgm:pt>
    <dgm:pt modelId="{7211C86C-6E72-4AD3-A90B-E0489E577A95}">
      <dgm:prSet/>
      <dgm:spPr/>
      <dgm:t>
        <a:bodyPr/>
        <a:lstStyle/>
        <a:p>
          <a:r>
            <a:rPr lang="en-US"/>
            <a:t>book a stay, </a:t>
          </a:r>
        </a:p>
      </dgm:t>
    </dgm:pt>
    <dgm:pt modelId="{3603244D-3F84-4BBB-B52B-3F7139D218DF}" type="parTrans" cxnId="{572C9048-CB73-4E78-AD41-7AB5B94B9114}">
      <dgm:prSet/>
      <dgm:spPr/>
      <dgm:t>
        <a:bodyPr/>
        <a:lstStyle/>
        <a:p>
          <a:endParaRPr lang="en-US"/>
        </a:p>
      </dgm:t>
    </dgm:pt>
    <dgm:pt modelId="{2A0487A2-9812-4BDC-AD8C-DF71EDEB6327}" type="sibTrans" cxnId="{572C9048-CB73-4E78-AD41-7AB5B94B9114}">
      <dgm:prSet/>
      <dgm:spPr/>
      <dgm:t>
        <a:bodyPr/>
        <a:lstStyle/>
        <a:p>
          <a:endParaRPr lang="en-US"/>
        </a:p>
      </dgm:t>
    </dgm:pt>
    <dgm:pt modelId="{49938560-07BD-426D-8188-52AA81BC608E}">
      <dgm:prSet/>
      <dgm:spPr/>
      <dgm:t>
        <a:bodyPr/>
        <a:lstStyle/>
        <a:p>
          <a:r>
            <a:rPr lang="en-US"/>
            <a:t>look up a reservation or loyalty points, </a:t>
          </a:r>
        </a:p>
      </dgm:t>
    </dgm:pt>
    <dgm:pt modelId="{C068D0B5-2724-4E66-8381-770386F42839}" type="parTrans" cxnId="{54884638-3E15-4DC3-B23B-36B7FAEE9481}">
      <dgm:prSet/>
      <dgm:spPr/>
      <dgm:t>
        <a:bodyPr/>
        <a:lstStyle/>
        <a:p>
          <a:endParaRPr lang="en-US"/>
        </a:p>
      </dgm:t>
    </dgm:pt>
    <dgm:pt modelId="{082FA679-8035-4AB8-B877-18B2DB417BF6}" type="sibTrans" cxnId="{54884638-3E15-4DC3-B23B-36B7FAEE9481}">
      <dgm:prSet/>
      <dgm:spPr/>
      <dgm:t>
        <a:bodyPr/>
        <a:lstStyle/>
        <a:p>
          <a:endParaRPr lang="en-US"/>
        </a:p>
      </dgm:t>
    </dgm:pt>
    <dgm:pt modelId="{03623CC5-2590-4366-B154-55D61B1C5499}">
      <dgm:prSet/>
      <dgm:spPr/>
      <dgm:t>
        <a:bodyPr/>
        <a:lstStyle/>
        <a:p>
          <a:r>
            <a:rPr lang="en-US"/>
            <a:t>register as a user, </a:t>
          </a:r>
        </a:p>
      </dgm:t>
    </dgm:pt>
    <dgm:pt modelId="{073FADCE-75B1-4721-BA48-451DAB91C80E}" type="parTrans" cxnId="{502F15A5-0611-4F7B-85F8-8C00699E6B37}">
      <dgm:prSet/>
      <dgm:spPr/>
      <dgm:t>
        <a:bodyPr/>
        <a:lstStyle/>
        <a:p>
          <a:endParaRPr lang="en-US"/>
        </a:p>
      </dgm:t>
    </dgm:pt>
    <dgm:pt modelId="{89FD4653-DBBD-4453-833D-2A1EA71AFD37}" type="sibTrans" cxnId="{502F15A5-0611-4F7B-85F8-8C00699E6B37}">
      <dgm:prSet/>
      <dgm:spPr/>
      <dgm:t>
        <a:bodyPr/>
        <a:lstStyle/>
        <a:p>
          <a:endParaRPr lang="en-US"/>
        </a:p>
      </dgm:t>
    </dgm:pt>
    <dgm:pt modelId="{5A51678F-C2B6-4673-9BD0-2058E005BA86}">
      <dgm:prSet/>
      <dgm:spPr/>
      <dgm:t>
        <a:bodyPr/>
        <a:lstStyle/>
        <a:p>
          <a:r>
            <a:rPr lang="en-US"/>
            <a:t>and view Provisio Information</a:t>
          </a:r>
        </a:p>
      </dgm:t>
    </dgm:pt>
    <dgm:pt modelId="{2CF070C4-4FB0-49FA-BBD6-342D3622F2A2}" type="parTrans" cxnId="{5E1B5633-4CC4-48E0-AA37-76803AB6B4EC}">
      <dgm:prSet/>
      <dgm:spPr/>
      <dgm:t>
        <a:bodyPr/>
        <a:lstStyle/>
        <a:p>
          <a:endParaRPr lang="en-US"/>
        </a:p>
      </dgm:t>
    </dgm:pt>
    <dgm:pt modelId="{698C2AD9-CCCD-4BCC-B2F0-BC930CEE5319}" type="sibTrans" cxnId="{5E1B5633-4CC4-48E0-AA37-76803AB6B4EC}">
      <dgm:prSet/>
      <dgm:spPr/>
      <dgm:t>
        <a:bodyPr/>
        <a:lstStyle/>
        <a:p>
          <a:endParaRPr lang="en-US"/>
        </a:p>
      </dgm:t>
    </dgm:pt>
    <dgm:pt modelId="{91AFCC17-3FAC-41D5-821B-5AA8CAC16B63}" type="pres">
      <dgm:prSet presAssocID="{83021A50-AB85-4BA1-8030-5CA41A1A21F1}" presName="linear" presStyleCnt="0">
        <dgm:presLayoutVars>
          <dgm:animLvl val="lvl"/>
          <dgm:resizeHandles val="exact"/>
        </dgm:presLayoutVars>
      </dgm:prSet>
      <dgm:spPr/>
    </dgm:pt>
    <dgm:pt modelId="{0E6E829D-F398-421D-B191-DA0C4CA53593}" type="pres">
      <dgm:prSet presAssocID="{7DC16296-2EFF-406E-A022-5702B51393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4C912D-9A2D-4183-B3F2-7EDAED25BC3A}" type="pres">
      <dgm:prSet presAssocID="{7DC16296-2EFF-406E-A022-5702B513934E}" presName="childText" presStyleLbl="revTx" presStyleIdx="0" presStyleCnt="3">
        <dgm:presLayoutVars>
          <dgm:bulletEnabled val="1"/>
        </dgm:presLayoutVars>
      </dgm:prSet>
      <dgm:spPr/>
    </dgm:pt>
    <dgm:pt modelId="{13E143D3-47BC-4CE4-9498-68A36F31D8E9}" type="pres">
      <dgm:prSet presAssocID="{F9754C71-8B46-45E9-A5AF-0B16DC4228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01C6CE-55D6-4CB3-9074-103616CBCBC8}" type="pres">
      <dgm:prSet presAssocID="{F9754C71-8B46-45E9-A5AF-0B16DC4228C0}" presName="childText" presStyleLbl="revTx" presStyleIdx="1" presStyleCnt="3">
        <dgm:presLayoutVars>
          <dgm:bulletEnabled val="1"/>
        </dgm:presLayoutVars>
      </dgm:prSet>
      <dgm:spPr/>
    </dgm:pt>
    <dgm:pt modelId="{810862AE-C8E1-4461-A324-1E4E585AAD29}" type="pres">
      <dgm:prSet presAssocID="{1371D47D-9E7B-4985-AE0C-F165D646D1F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EF8723-A23F-4BFE-BA89-33FCB6D1A392}" type="pres">
      <dgm:prSet presAssocID="{1371D47D-9E7B-4985-AE0C-F165D646D1F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F73D104-D9C9-4A57-A6AD-3265FAAE711E}" type="presOf" srcId="{03623CC5-2590-4366-B154-55D61B1C5499}" destId="{E1EF8723-A23F-4BFE-BA89-33FCB6D1A392}" srcOrd="0" destOrd="3" presId="urn:microsoft.com/office/officeart/2005/8/layout/vList2"/>
    <dgm:cxn modelId="{CCFC420C-6E4D-4149-9C7E-5F701D1FCE3C}" srcId="{83021A50-AB85-4BA1-8030-5CA41A1A21F1}" destId="{F9754C71-8B46-45E9-A5AF-0B16DC4228C0}" srcOrd="1" destOrd="0" parTransId="{4F3BD6BA-8BDD-47B4-9AC9-3E132AF50175}" sibTransId="{1703D7A9-9EEA-4C94-AD8C-770384944284}"/>
    <dgm:cxn modelId="{75474F19-9F8C-403A-A606-86085E86F5C0}" type="presOf" srcId="{35792618-B627-4569-B84D-4468EAF767D5}" destId="{E1EF8723-A23F-4BFE-BA89-33FCB6D1A392}" srcOrd="0" destOrd="0" presId="urn:microsoft.com/office/officeart/2005/8/layout/vList2"/>
    <dgm:cxn modelId="{FCA4BB1B-7B0A-440F-88F2-1753044B1FF6}" type="presOf" srcId="{83021A50-AB85-4BA1-8030-5CA41A1A21F1}" destId="{91AFCC17-3FAC-41D5-821B-5AA8CAC16B63}" srcOrd="0" destOrd="0" presId="urn:microsoft.com/office/officeart/2005/8/layout/vList2"/>
    <dgm:cxn modelId="{08BAF71E-EFFF-4B90-82C6-DC415534F436}" srcId="{1371D47D-9E7B-4985-AE0C-F165D646D1F2}" destId="{35792618-B627-4569-B84D-4468EAF767D5}" srcOrd="0" destOrd="0" parTransId="{6D84302C-5BF5-4680-87D4-F89D672BD101}" sibTransId="{567EA321-A796-45FE-83D1-90A39E12C5DA}"/>
    <dgm:cxn modelId="{EE8E6F32-DE2B-4CC3-A9F4-2C2FCA52F3D4}" type="presOf" srcId="{5A51678F-C2B6-4673-9BD0-2058E005BA86}" destId="{E1EF8723-A23F-4BFE-BA89-33FCB6D1A392}" srcOrd="0" destOrd="4" presId="urn:microsoft.com/office/officeart/2005/8/layout/vList2"/>
    <dgm:cxn modelId="{5E1B5633-4CC4-48E0-AA37-76803AB6B4EC}" srcId="{35792618-B627-4569-B84D-4468EAF767D5}" destId="{5A51678F-C2B6-4673-9BD0-2058E005BA86}" srcOrd="3" destOrd="0" parTransId="{2CF070C4-4FB0-49FA-BBD6-342D3622F2A2}" sibTransId="{698C2AD9-CCCD-4BCC-B2F0-BC930CEE5319}"/>
    <dgm:cxn modelId="{07000237-2161-498C-816D-F1CAE3005CBE}" type="presOf" srcId="{E9EB79DB-936D-47FC-BBD0-17C294BB9B5D}" destId="{8D01C6CE-55D6-4CB3-9074-103616CBCBC8}" srcOrd="0" destOrd="0" presId="urn:microsoft.com/office/officeart/2005/8/layout/vList2"/>
    <dgm:cxn modelId="{54884638-3E15-4DC3-B23B-36B7FAEE9481}" srcId="{35792618-B627-4569-B84D-4468EAF767D5}" destId="{49938560-07BD-426D-8188-52AA81BC608E}" srcOrd="1" destOrd="0" parTransId="{C068D0B5-2724-4E66-8381-770386F42839}" sibTransId="{082FA679-8035-4AB8-B877-18B2DB417BF6}"/>
    <dgm:cxn modelId="{572C9048-CB73-4E78-AD41-7AB5B94B9114}" srcId="{35792618-B627-4569-B84D-4468EAF767D5}" destId="{7211C86C-6E72-4AD3-A90B-E0489E577A95}" srcOrd="0" destOrd="0" parTransId="{3603244D-3F84-4BBB-B52B-3F7139D218DF}" sibTransId="{2A0487A2-9812-4BDC-AD8C-DF71EDEB6327}"/>
    <dgm:cxn modelId="{3C00864F-E474-4F2C-A9C7-639C30ADD209}" srcId="{E9EB79DB-936D-47FC-BBD0-17C294BB9B5D}" destId="{E99DABE3-4F20-48D7-9684-9895DB210D28}" srcOrd="3" destOrd="0" parTransId="{C2E6EEE3-AAA8-4300-B445-A388B2186458}" sibTransId="{84FA0C81-BA43-4376-BD97-4D220F75B7DB}"/>
    <dgm:cxn modelId="{E5937453-AE6A-4EEE-BFEE-283C376FEB6A}" srcId="{F9754C71-8B46-45E9-A5AF-0B16DC4228C0}" destId="{E9EB79DB-936D-47FC-BBD0-17C294BB9B5D}" srcOrd="0" destOrd="0" parTransId="{1D57D3A8-FC49-4865-BB8E-52CB917F488F}" sibTransId="{B5E9284B-0DB0-4EEA-906D-2F396E879F19}"/>
    <dgm:cxn modelId="{8E7FA357-2C08-4F99-BBA6-47C744C4A177}" srcId="{83021A50-AB85-4BA1-8030-5CA41A1A21F1}" destId="{1371D47D-9E7B-4985-AE0C-F165D646D1F2}" srcOrd="2" destOrd="0" parTransId="{D9900697-67B7-4C57-AFB4-5F7C91CC194E}" sibTransId="{09F1728D-C06B-40E5-986D-41BE9A86155A}"/>
    <dgm:cxn modelId="{16486F59-C170-47B2-BD2F-814100384411}" type="presOf" srcId="{7DC16296-2EFF-406E-A022-5702B513934E}" destId="{0E6E829D-F398-421D-B191-DA0C4CA53593}" srcOrd="0" destOrd="0" presId="urn:microsoft.com/office/officeart/2005/8/layout/vList2"/>
    <dgm:cxn modelId="{899F0780-91F5-436B-96FB-FB5C6C778607}" type="presOf" srcId="{EB055AEE-524E-4134-98A0-80320F48E9C3}" destId="{8D01C6CE-55D6-4CB3-9074-103616CBCBC8}" srcOrd="0" destOrd="3" presId="urn:microsoft.com/office/officeart/2005/8/layout/vList2"/>
    <dgm:cxn modelId="{7CBC3194-4CC2-4115-82C0-3AD7B6BA7B52}" type="presOf" srcId="{7FC5E31E-8A8A-487D-86D9-4A7DA0066B9C}" destId="{E94C912D-9A2D-4183-B3F2-7EDAED25BC3A}" srcOrd="0" destOrd="0" presId="urn:microsoft.com/office/officeart/2005/8/layout/vList2"/>
    <dgm:cxn modelId="{502F15A5-0611-4F7B-85F8-8C00699E6B37}" srcId="{35792618-B627-4569-B84D-4468EAF767D5}" destId="{03623CC5-2590-4366-B154-55D61B1C5499}" srcOrd="2" destOrd="0" parTransId="{073FADCE-75B1-4721-BA48-451DAB91C80E}" sibTransId="{89FD4653-DBBD-4453-833D-2A1EA71AFD37}"/>
    <dgm:cxn modelId="{9D3071A6-52D2-4AD6-8A14-D6BA217144D1}" srcId="{E9EB79DB-936D-47FC-BBD0-17C294BB9B5D}" destId="{D55022A5-34E5-415F-8EAE-3564F52C0D21}" srcOrd="1" destOrd="0" parTransId="{E76F3702-DE5E-406F-84EE-4AEDDA2EE309}" sibTransId="{73342656-AA7F-4B0F-BA2D-1B05BC257F23}"/>
    <dgm:cxn modelId="{897C3DA8-21AF-4F2D-9EF8-597CDA57A660}" type="presOf" srcId="{E99DABE3-4F20-48D7-9684-9895DB210D28}" destId="{8D01C6CE-55D6-4CB3-9074-103616CBCBC8}" srcOrd="0" destOrd="4" presId="urn:microsoft.com/office/officeart/2005/8/layout/vList2"/>
    <dgm:cxn modelId="{567A11B4-A57B-478F-AF6B-1856E5A47E5A}" srcId="{E9EB79DB-936D-47FC-BBD0-17C294BB9B5D}" destId="{EB055AEE-524E-4134-98A0-80320F48E9C3}" srcOrd="2" destOrd="0" parTransId="{A9FA241E-A8C3-40F0-8DA6-B1BB03E2B74E}" sibTransId="{F929BA3C-EA54-4EC0-995D-DF53BAB02BBC}"/>
    <dgm:cxn modelId="{8FE78BBC-B11D-4109-BC09-BA3FE335BC78}" srcId="{E9EB79DB-936D-47FC-BBD0-17C294BB9B5D}" destId="{89461CD4-EF78-4A1E-9064-A9BBBA21865F}" srcOrd="0" destOrd="0" parTransId="{D1ED05FB-FF9D-49DA-91C5-401C31463692}" sibTransId="{CEF216FB-6591-4D7E-825C-D15EE168F4EA}"/>
    <dgm:cxn modelId="{FF79AFCD-813B-4D16-BCFD-8C21D9058C12}" type="presOf" srcId="{7211C86C-6E72-4AD3-A90B-E0489E577A95}" destId="{E1EF8723-A23F-4BFE-BA89-33FCB6D1A392}" srcOrd="0" destOrd="1" presId="urn:microsoft.com/office/officeart/2005/8/layout/vList2"/>
    <dgm:cxn modelId="{E4E4B3D2-B8C8-458B-80B3-91CF5D4754D8}" type="presOf" srcId="{1371D47D-9E7B-4985-AE0C-F165D646D1F2}" destId="{810862AE-C8E1-4461-A324-1E4E585AAD29}" srcOrd="0" destOrd="0" presId="urn:microsoft.com/office/officeart/2005/8/layout/vList2"/>
    <dgm:cxn modelId="{FE7BE2D2-028E-4745-9E7B-5482B3254B73}" type="presOf" srcId="{F9754C71-8B46-45E9-A5AF-0B16DC4228C0}" destId="{13E143D3-47BC-4CE4-9498-68A36F31D8E9}" srcOrd="0" destOrd="0" presId="urn:microsoft.com/office/officeart/2005/8/layout/vList2"/>
    <dgm:cxn modelId="{9E4901E4-946F-42A6-8B32-4BDF3F1D9053}" type="presOf" srcId="{49938560-07BD-426D-8188-52AA81BC608E}" destId="{E1EF8723-A23F-4BFE-BA89-33FCB6D1A392}" srcOrd="0" destOrd="2" presId="urn:microsoft.com/office/officeart/2005/8/layout/vList2"/>
    <dgm:cxn modelId="{0C70F5E5-B599-4C4E-9CB1-8E1A5E2C47FC}" srcId="{7DC16296-2EFF-406E-A022-5702B513934E}" destId="{7FC5E31E-8A8A-487D-86D9-4A7DA0066B9C}" srcOrd="0" destOrd="0" parTransId="{00F23E16-17FA-4F19-AC11-A1E4A2A1BB95}" sibTransId="{42D3DE73-0FA9-4CE8-BC3E-2CF2EBA6B81D}"/>
    <dgm:cxn modelId="{31444CE9-D8D9-4D4D-A930-856FB663BE77}" type="presOf" srcId="{D55022A5-34E5-415F-8EAE-3564F52C0D21}" destId="{8D01C6CE-55D6-4CB3-9074-103616CBCBC8}" srcOrd="0" destOrd="2" presId="urn:microsoft.com/office/officeart/2005/8/layout/vList2"/>
    <dgm:cxn modelId="{52616BEA-55E6-49C7-83A6-06626A3786EE}" srcId="{83021A50-AB85-4BA1-8030-5CA41A1A21F1}" destId="{7DC16296-2EFF-406E-A022-5702B513934E}" srcOrd="0" destOrd="0" parTransId="{0D38F8DA-4895-46B3-9160-37965CCAC057}" sibTransId="{3C2041EA-A150-448F-BAF6-26BE1D7D14B7}"/>
    <dgm:cxn modelId="{E05C61F9-51CC-4E50-A85C-C49CD2EFC703}" type="presOf" srcId="{89461CD4-EF78-4A1E-9064-A9BBBA21865F}" destId="{8D01C6CE-55D6-4CB3-9074-103616CBCBC8}" srcOrd="0" destOrd="1" presId="urn:microsoft.com/office/officeart/2005/8/layout/vList2"/>
    <dgm:cxn modelId="{C4DA0F55-D51A-467D-8AAE-85670D5F0192}" type="presParOf" srcId="{91AFCC17-3FAC-41D5-821B-5AA8CAC16B63}" destId="{0E6E829D-F398-421D-B191-DA0C4CA53593}" srcOrd="0" destOrd="0" presId="urn:microsoft.com/office/officeart/2005/8/layout/vList2"/>
    <dgm:cxn modelId="{05AFAB7D-6CEA-4988-B816-C08A487EBF11}" type="presParOf" srcId="{91AFCC17-3FAC-41D5-821B-5AA8CAC16B63}" destId="{E94C912D-9A2D-4183-B3F2-7EDAED25BC3A}" srcOrd="1" destOrd="0" presId="urn:microsoft.com/office/officeart/2005/8/layout/vList2"/>
    <dgm:cxn modelId="{DD72B14A-1CFA-4A51-B745-04513CD47ECE}" type="presParOf" srcId="{91AFCC17-3FAC-41D5-821B-5AA8CAC16B63}" destId="{13E143D3-47BC-4CE4-9498-68A36F31D8E9}" srcOrd="2" destOrd="0" presId="urn:microsoft.com/office/officeart/2005/8/layout/vList2"/>
    <dgm:cxn modelId="{086ACA85-E41D-447B-99F7-0D5AE4746C60}" type="presParOf" srcId="{91AFCC17-3FAC-41D5-821B-5AA8CAC16B63}" destId="{8D01C6CE-55D6-4CB3-9074-103616CBCBC8}" srcOrd="3" destOrd="0" presId="urn:microsoft.com/office/officeart/2005/8/layout/vList2"/>
    <dgm:cxn modelId="{D5FBE796-B711-4508-ADC7-398401F71BE1}" type="presParOf" srcId="{91AFCC17-3FAC-41D5-821B-5AA8CAC16B63}" destId="{810862AE-C8E1-4461-A324-1E4E585AAD29}" srcOrd="4" destOrd="0" presId="urn:microsoft.com/office/officeart/2005/8/layout/vList2"/>
    <dgm:cxn modelId="{E4BC84C1-98D5-49BF-8D44-CD7A68462F81}" type="presParOf" srcId="{91AFCC17-3FAC-41D5-821B-5AA8CAC16B63}" destId="{E1EF8723-A23F-4BFE-BA89-33FCB6D1A39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E829D-F398-421D-B191-DA0C4CA53593}">
      <dsp:nvSpPr>
        <dsp:cNvPr id="0" name=""/>
        <dsp:cNvSpPr/>
      </dsp:nvSpPr>
      <dsp:spPr>
        <a:xfrm>
          <a:off x="0" y="103963"/>
          <a:ext cx="6364224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Who is Provisio?</a:t>
          </a:r>
        </a:p>
      </dsp:txBody>
      <dsp:txXfrm>
        <a:off x="25759" y="129722"/>
        <a:ext cx="6312706" cy="476152"/>
      </dsp:txXfrm>
    </dsp:sp>
    <dsp:sp modelId="{E94C912D-9A2D-4183-B3F2-7EDAED25BC3A}">
      <dsp:nvSpPr>
        <dsp:cNvPr id="0" name=""/>
        <dsp:cNvSpPr/>
      </dsp:nvSpPr>
      <dsp:spPr>
        <a:xfrm>
          <a:off x="0" y="631633"/>
          <a:ext cx="6364224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Provisio is a company that offers many hotel locations across the United States</a:t>
          </a:r>
        </a:p>
      </dsp:txBody>
      <dsp:txXfrm>
        <a:off x="0" y="631633"/>
        <a:ext cx="6364224" cy="535095"/>
      </dsp:txXfrm>
    </dsp:sp>
    <dsp:sp modelId="{13E143D3-47BC-4CE4-9498-68A36F31D8E9}">
      <dsp:nvSpPr>
        <dsp:cNvPr id="0" name=""/>
        <dsp:cNvSpPr/>
      </dsp:nvSpPr>
      <dsp:spPr>
        <a:xfrm>
          <a:off x="0" y="1166728"/>
          <a:ext cx="6364224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Provisio Needs?</a:t>
          </a:r>
        </a:p>
      </dsp:txBody>
      <dsp:txXfrm>
        <a:off x="25759" y="1192487"/>
        <a:ext cx="6312706" cy="476152"/>
      </dsp:txXfrm>
    </dsp:sp>
    <dsp:sp modelId="{8D01C6CE-55D6-4CB3-9074-103616CBCBC8}">
      <dsp:nvSpPr>
        <dsp:cNvPr id="0" name=""/>
        <dsp:cNvSpPr/>
      </dsp:nvSpPr>
      <dsp:spPr>
        <a:xfrm>
          <a:off x="0" y="1694398"/>
          <a:ext cx="6364224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Provisio wants to provide customers with a way to: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book a stay,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look up a previous reservation,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view any loyalty points that have been gained,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and view more information about the hotel</a:t>
          </a:r>
        </a:p>
      </dsp:txBody>
      <dsp:txXfrm>
        <a:off x="0" y="1694398"/>
        <a:ext cx="6364224" cy="1457280"/>
      </dsp:txXfrm>
    </dsp:sp>
    <dsp:sp modelId="{810862AE-C8E1-4461-A324-1E4E585AAD29}">
      <dsp:nvSpPr>
        <dsp:cNvPr id="0" name=""/>
        <dsp:cNvSpPr/>
      </dsp:nvSpPr>
      <dsp:spPr>
        <a:xfrm>
          <a:off x="0" y="3151678"/>
          <a:ext cx="6364224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Can We Satisify This Need?</a:t>
          </a:r>
        </a:p>
      </dsp:txBody>
      <dsp:txXfrm>
        <a:off x="25759" y="3177437"/>
        <a:ext cx="6312706" cy="476152"/>
      </dsp:txXfrm>
    </dsp:sp>
    <dsp:sp modelId="{E1EF8723-A23F-4BFE-BA89-33FCB6D1A392}">
      <dsp:nvSpPr>
        <dsp:cNvPr id="0" name=""/>
        <dsp:cNvSpPr/>
      </dsp:nvSpPr>
      <dsp:spPr>
        <a:xfrm>
          <a:off x="0" y="3679348"/>
          <a:ext cx="6364224" cy="173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Our Team has created a web application that will allow Provisio Customers to: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book a stay,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look up a reservation or loyalty points,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register as a user,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and view Provisio Information</a:t>
          </a:r>
        </a:p>
      </dsp:txBody>
      <dsp:txXfrm>
        <a:off x="0" y="3679348"/>
        <a:ext cx="6364224" cy="1730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err="1">
                <a:cs typeface="Calibri Light"/>
              </a:rPr>
              <a:t>Provisio</a:t>
            </a:r>
            <a:r>
              <a:rPr lang="en-US">
                <a:cs typeface="Calibri Light"/>
              </a:rPr>
              <a:t>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cs typeface="Calibri"/>
              </a:rPr>
              <a:t>Team Delta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76D41-B9F4-00A1-3D51-B5DA2A0A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Locations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9823-ECC8-838C-9BD9-461E92485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Provides users with further location information about the </a:t>
            </a:r>
            <a:r>
              <a:rPr lang="en-US" sz="2200" kern="1200" err="1">
                <a:latin typeface="+mn-lt"/>
                <a:ea typeface="+mn-ea"/>
                <a:cs typeface="+mn-cs"/>
              </a:rPr>
              <a:t>Provisio</a:t>
            </a:r>
            <a:r>
              <a:rPr lang="en-US" sz="2200" kern="1200">
                <a:latin typeface="+mn-lt"/>
                <a:ea typeface="+mn-ea"/>
                <a:cs typeface="+mn-cs"/>
              </a:rPr>
              <a:t> Hotel Locations</a:t>
            </a:r>
            <a:endParaRPr lang="en-US" sz="2200" kern="1200">
              <a:latin typeface="+mn-lt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72D8470-7736-569D-B8D9-8969B6DDD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4356" y="773818"/>
            <a:ext cx="6408836" cy="51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DE037-F4B3-88CB-0167-581E1B4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Registration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7B3CB-DCA2-9E84-3D34-073922A1B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/>
            <a:r>
              <a:rPr lang="en-US" sz="2200"/>
              <a:t>Allows users the ability to register for a </a:t>
            </a:r>
            <a:r>
              <a:rPr lang="en-US" sz="2200" err="1"/>
              <a:t>Provisio</a:t>
            </a:r>
            <a:r>
              <a:rPr lang="en-US" sz="2200"/>
              <a:t> Account, that will be used for booking reservations and viewing loyalty points</a:t>
            </a:r>
            <a:endParaRPr lang="en-US" sz="2200">
              <a:cs typeface="Calibri"/>
            </a:endParaRPr>
          </a:p>
          <a:p>
            <a:pPr marL="457200"/>
            <a:r>
              <a:rPr lang="en-US" sz="2200"/>
              <a:t>Allows users a link to the Login page if they already have an account</a:t>
            </a:r>
            <a:endParaRPr lang="en-US" sz="2200">
              <a:cs typeface="Calibri"/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0F1AF1-1968-1155-C4D9-97A273A751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898" r="30273" b="2"/>
          <a:stretch/>
        </p:blipFill>
        <p:spPr>
          <a:xfrm>
            <a:off x="6453551" y="630936"/>
            <a:ext cx="3991010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4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78384-CBB3-10D1-9157-30251558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Login Page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DB13-04EE-5A00-9116-EC3368FCA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200"/>
              <a:t>Provides users a way to login to their </a:t>
            </a:r>
            <a:r>
              <a:rPr lang="en-US" sz="2200" err="1"/>
              <a:t>Provisio</a:t>
            </a:r>
            <a:r>
              <a:rPr lang="en-US" sz="2200"/>
              <a:t> Account </a:t>
            </a:r>
          </a:p>
          <a:p>
            <a:pPr marL="342900" indent="-342900"/>
            <a:r>
              <a:rPr lang="en-US" sz="2200"/>
              <a:t>Also provides users with options to:</a:t>
            </a:r>
            <a:endParaRPr lang="en-US" sz="2200">
              <a:cs typeface="Calibri"/>
            </a:endParaRPr>
          </a:p>
          <a:p>
            <a:pPr marL="800100" lvl="1" indent="0"/>
            <a:r>
              <a:rPr lang="en-US" sz="2200"/>
              <a:t> browse as a guest,</a:t>
            </a:r>
          </a:p>
          <a:p>
            <a:pPr marL="800100" lvl="1" indent="0"/>
            <a:r>
              <a:rPr lang="en-US" sz="2200"/>
              <a:t> register for an account,</a:t>
            </a:r>
          </a:p>
          <a:p>
            <a:pPr marL="800100" lvl="1" indent="0"/>
            <a:r>
              <a:rPr lang="en-US" sz="2200"/>
              <a:t> Or reset password/username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B961D96-B007-9649-F0C6-D45F74AEB1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0640" y="1880921"/>
            <a:ext cx="6656832" cy="29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18F2A-E128-635C-56B0-4997D37B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Hotel Reservation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883DB-014E-D268-2EF4-7E5F830AE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/>
            <a:r>
              <a:rPr lang="en-US" sz="2200"/>
              <a:t>Provides users with a simple page to be able to book a reservation</a:t>
            </a:r>
            <a:endParaRPr lang="en-US" sz="2200">
              <a:cs typeface="Calibri"/>
            </a:endParaRPr>
          </a:p>
          <a:p>
            <a:pPr marL="457200" lvl="1"/>
            <a:r>
              <a:rPr lang="en-US" sz="2200"/>
              <a:t>The user will be able to select room size, dates, locations, etc.</a:t>
            </a:r>
            <a:endParaRPr lang="en-US" sz="2200">
              <a:cs typeface="Calibri"/>
            </a:endParaRPr>
          </a:p>
          <a:p>
            <a:pPr marL="457200" lvl="1"/>
            <a:r>
              <a:rPr lang="en-US" sz="2200"/>
              <a:t>Once the user selects Submit, they will be prompted to login or create an account</a:t>
            </a:r>
            <a:endParaRPr lang="en-US" sz="2200">
              <a:cs typeface="Calibri"/>
            </a:endParaRP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0F406C5-8DA5-5F09-9ADB-4B9E00733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B2E16-71A8-8F4B-97F7-C1229650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Prototypes – Reservation Summary Page</a:t>
            </a:r>
            <a:endParaRPr lang="en-US" sz="2800" kern="1200">
              <a:latin typeface="+mj-l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D924-1D48-C72D-8B7C-66D3F25A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/>
            <a:r>
              <a:rPr lang="en-US" sz="2200"/>
              <a:t>Once the user completes the form in the Hotel Reservation Page and successfully enters a valid login, they will see a read only view of the information from the previous form, they can then select Submit to view the Reservation ID or Cancel to navigate back to the Hotel Reservation Page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C4C227-FE95-3627-7966-C4C9D110D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8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EBFCC-425B-4D61-DAA5-2A6F5242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Prototypes – Reservation Lookup Page</a:t>
            </a:r>
            <a:endParaRPr lang="en-US" sz="2800" kern="1200">
              <a:latin typeface="+mj-lt"/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6882-F8D4-9097-FD8A-8820EB2A8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The user will be able to input a valid Reservation ID (such as one provided in the Reservation Summary Page) and view information about the Reservation</a:t>
            </a:r>
          </a:p>
          <a:p>
            <a:pPr lvl="1"/>
            <a:endParaRPr lang="en-US" sz="1700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866EAD-5E01-9615-0909-87BF82BFC9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18C78-953E-DBF5-81AC-0EB58E1C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Loyalty Points Tracking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5AE7-3CAE-831B-8893-7544D339A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/>
            <a:r>
              <a:rPr lang="en-US" sz="2200"/>
              <a:t>The user will be able to view loyalty points that have been gained from booking stays with a </a:t>
            </a:r>
            <a:r>
              <a:rPr lang="en-US" sz="2200" err="1"/>
              <a:t>Provisio</a:t>
            </a:r>
            <a:r>
              <a:rPr lang="en-US" sz="2200"/>
              <a:t> Hotels </a:t>
            </a:r>
          </a:p>
          <a:p>
            <a:pPr marL="400050" indent="-285750"/>
            <a:r>
              <a:rPr lang="en-US" sz="2200"/>
              <a:t>The user will be able to view this based on the User information that they have created in the Registration Page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2D3B79B-30E5-7C7B-C205-73B033CFE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0640" y="1880921"/>
            <a:ext cx="6656832" cy="29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2184-511F-A259-5E5D-FD188FD5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Entity Relationship Diagram</a:t>
            </a:r>
          </a:p>
        </p:txBody>
      </p:sp>
      <p:pic>
        <p:nvPicPr>
          <p:cNvPr id="14" name="Content Placeholder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A50F13C-9DE8-EC46-150E-AAF22602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85" y="1226210"/>
            <a:ext cx="9729679" cy="54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0AEBE-8AEC-2D44-3023-C9061209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133591" cy="1169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Tests – Registration Page</a:t>
            </a:r>
            <a:endParaRPr lang="en-US" sz="4000" dirty="0">
              <a:cs typeface="Calibri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DAE1-DD99-1F07-489E-C7AAAC98E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Tested the user's ability to Register a New User in the Registration Page</a:t>
            </a:r>
          </a:p>
          <a:p>
            <a:r>
              <a:rPr lang="en-US" sz="2000"/>
              <a:t>The test consisted of the following steps:</a:t>
            </a:r>
          </a:p>
          <a:p>
            <a:pPr lvl="1"/>
            <a:r>
              <a:rPr lang="en-US" sz="2000"/>
              <a:t>Navigate to the Registration Page</a:t>
            </a:r>
          </a:p>
          <a:p>
            <a:pPr lvl="1"/>
            <a:r>
              <a:rPr lang="en-US" sz="2000"/>
              <a:t>Fill out the Registration Form</a:t>
            </a:r>
          </a:p>
          <a:p>
            <a:pPr lvl="1"/>
            <a:r>
              <a:rPr lang="en-US" sz="2000"/>
              <a:t>Select the Submit button</a:t>
            </a:r>
          </a:p>
          <a:p>
            <a:r>
              <a:rPr lang="en-US" sz="2000"/>
              <a:t>The user was able to successfully complete the Registration Form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848EA8-A51F-FEB3-98DA-0FB3BC61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75" y="175571"/>
            <a:ext cx="4907427" cy="3071030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5717FB-32B9-54EB-EA5B-83C9036F51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575" y="3248503"/>
            <a:ext cx="4915202" cy="30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D9173-7996-9A6A-E941-786CE3A9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Tests – Login Page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A582-2FE3-A4F1-F02E-9B614484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Tested the user's ability to successfully login into their account</a:t>
            </a:r>
          </a:p>
          <a:p>
            <a:r>
              <a:rPr lang="en-US" sz="2000"/>
              <a:t>The test consisted of the following steps:</a:t>
            </a:r>
          </a:p>
          <a:p>
            <a:pPr lvl="1"/>
            <a:r>
              <a:rPr lang="en-US" sz="2000"/>
              <a:t>Navigate to the Login Page</a:t>
            </a:r>
          </a:p>
          <a:p>
            <a:pPr lvl="1"/>
            <a:r>
              <a:rPr lang="en-US" sz="2000"/>
              <a:t>Entered the required information in the Login Form</a:t>
            </a:r>
          </a:p>
          <a:p>
            <a:pPr lvl="1"/>
            <a:r>
              <a:rPr lang="en-US" sz="2000"/>
              <a:t>Selected Submit</a:t>
            </a:r>
          </a:p>
          <a:p>
            <a:r>
              <a:rPr lang="en-US" sz="2000"/>
              <a:t>The user was able to successfully login from the Login Form and be navigated back to the Home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19D88B1-AC1A-9AA7-CAEA-314E98777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355" r="4" b="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86A463-B114-BB31-6E60-DF6AD4374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1" r="1" b="3557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3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F3B4D-5AFD-3A25-D42B-B10C712F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Team Intro – Harlie Hall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CEABD-F3A0-9937-66F6-B8142F79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777957"/>
            <a:ext cx="6906491" cy="5896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I am currently located in St. Louis, MO</a:t>
            </a:r>
          </a:p>
          <a:p>
            <a:r>
              <a:rPr lang="en-US" sz="2200">
                <a:cs typeface="Calibri"/>
              </a:rPr>
              <a:t>I am currently finishing up my Bachelor's degree to further my education in Software Development</a:t>
            </a:r>
          </a:p>
          <a:p>
            <a:r>
              <a:rPr lang="en-US" sz="2200">
                <a:cs typeface="Calibri"/>
              </a:rPr>
              <a:t>I enjoy going to Cardinal's baseball games, going hiking, and spending time with my friends. </a:t>
            </a:r>
          </a:p>
          <a:p>
            <a:r>
              <a:rPr lang="en-US" sz="2200">
                <a:cs typeface="Calibri"/>
              </a:rPr>
              <a:t>During the </a:t>
            </a:r>
            <a:r>
              <a:rPr lang="en-US" sz="2200" err="1">
                <a:cs typeface="Calibri"/>
              </a:rPr>
              <a:t>Provisio</a:t>
            </a:r>
            <a:r>
              <a:rPr lang="en-US" sz="2200">
                <a:cs typeface="Calibri"/>
              </a:rPr>
              <a:t> Project, I acted as the team leader and completed the following tasks:</a:t>
            </a:r>
          </a:p>
          <a:p>
            <a:pPr lvl="1"/>
            <a:r>
              <a:rPr lang="en-US" sz="2200">
                <a:cs typeface="Calibri"/>
              </a:rPr>
              <a:t>Updated the </a:t>
            </a:r>
            <a:r>
              <a:rPr lang="en-US" sz="2200" err="1">
                <a:cs typeface="Calibri"/>
              </a:rPr>
              <a:t>KanBan</a:t>
            </a:r>
            <a:r>
              <a:rPr lang="en-US" sz="2200">
                <a:cs typeface="Calibri"/>
              </a:rPr>
              <a:t> Board</a:t>
            </a:r>
          </a:p>
          <a:p>
            <a:pPr lvl="1"/>
            <a:r>
              <a:rPr lang="en-US" sz="2200">
                <a:cs typeface="Calibri"/>
              </a:rPr>
              <a:t>Developed the Reservation, Reservation Summary, and Reservation Lookup Pages</a:t>
            </a:r>
          </a:p>
          <a:p>
            <a:pPr lvl="1"/>
            <a:r>
              <a:rPr lang="en-US" sz="2200">
                <a:cs typeface="Calibri"/>
              </a:rPr>
              <a:t>Updated Code and Design throughout the project</a:t>
            </a:r>
          </a:p>
          <a:p>
            <a:pPr lvl="1"/>
            <a:r>
              <a:rPr lang="en-US" sz="2200">
                <a:cs typeface="Calibri"/>
              </a:rPr>
              <a:t>Created Test Cases for the different web pages</a:t>
            </a:r>
          </a:p>
          <a:p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30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28D5-0BE5-F09F-F634-BE7AEDCC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Tests – Reservation Page</a:t>
            </a:r>
            <a:endParaRPr lang="en-US" sz="4000" dirty="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FF58-664D-6316-273B-B1981F464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4" y="2359152"/>
            <a:ext cx="6007608" cy="3429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/>
              <a:t>Tested the user's ability to complete the Reservation Form and complete the Login Popup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test consisted of the following steps: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Navigate to the Reservation Page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Fill Out the Reservation Form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Select the Submit Button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Fill out the Login Form in the Login Popup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Select the Submit button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user was able to successfully submit a Reservation Form and the Login Popup</a:t>
            </a:r>
            <a:endParaRPr lang="en-US" sz="2200" dirty="0">
              <a:cs typeface="Calibri"/>
            </a:endParaRPr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DE5CE5-6793-AEDE-2D1D-0CE3B9B9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09" y="3490088"/>
            <a:ext cx="4233672" cy="264604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6273F0-E8B5-1986-FF84-B77A1764B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5409" y="521743"/>
            <a:ext cx="4230116" cy="26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93A7A-A418-82E7-BFAE-959BBE29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83924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Tests – Reservation Lookup</a:t>
            </a:r>
            <a:endParaRPr lang="en-US" sz="4000" dirty="0">
              <a:cs typeface="Calibri Ligh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0193-90E6-5402-B3D6-519A31801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Tested the user's ability to lookup a previous reservation in the Reservation Lookup Page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test consisted of the following steps: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Navigated to the Reservation Lookup Page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Entered a Valid Reservation ID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Selected the Submit button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user was able to successfully lookup a Reservation </a:t>
            </a:r>
            <a:endParaRPr lang="en-US" sz="2200" dirty="0"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2B05AA-38AD-7C3F-4831-85F2472AD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7367" y="457731"/>
            <a:ext cx="4372131" cy="2728694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C651B6-0100-C6F4-08D6-496229BE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27" y="3668770"/>
            <a:ext cx="4263274" cy="2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F4CB1B7-AF26-4C13-8E7D-0489A31E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38777-82CA-F5A7-6D69-37DD6696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Tests – Loyalty Points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54BA-2897-9218-15EA-19D457591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Tested the user's ability to look up a User's Loyalty Points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test consisted of the following steps: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Navigated to the Loyalty Points Page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Entered a Valid User ID </a:t>
            </a:r>
            <a:endParaRPr lang="en-US" sz="2200" dirty="0">
              <a:cs typeface="Calibri"/>
            </a:endParaRPr>
          </a:p>
          <a:p>
            <a:pPr lvl="1"/>
            <a:r>
              <a:rPr lang="en-US" sz="2200" dirty="0"/>
              <a:t>Selected Submit</a:t>
            </a:r>
            <a:endParaRPr lang="en-US" sz="2200" dirty="0">
              <a:cs typeface="Calibri"/>
            </a:endParaRPr>
          </a:p>
          <a:p>
            <a:r>
              <a:rPr lang="en-US" sz="2200" dirty="0"/>
              <a:t>The user was able to successfully view the Loyalty Points for the User ID that was entered</a:t>
            </a:r>
            <a:endParaRPr lang="en-US" sz="2200" dirty="0">
              <a:cs typeface="Calibri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221512-DDFF-FA8A-6FEF-E53355257A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" b="5908"/>
          <a:stretch/>
        </p:blipFill>
        <p:spPr>
          <a:xfrm>
            <a:off x="6946667" y="774285"/>
            <a:ext cx="4389120" cy="2581173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E1016C-EC2B-0BA6-309B-70D1E40F8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5908"/>
          <a:stretch/>
        </p:blipFill>
        <p:spPr>
          <a:xfrm>
            <a:off x="6946667" y="3575074"/>
            <a:ext cx="4389120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743D0-C2BA-45B6-EB67-772D376F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Lessons Learned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AF26-4725-B1FE-07C3-9145322E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A few things that we learned throughout this project:</a:t>
            </a:r>
          </a:p>
          <a:p>
            <a:pPr lvl="1"/>
            <a:r>
              <a:rPr lang="en-US">
                <a:cs typeface="Calibri"/>
              </a:rPr>
              <a:t>We should have designed a color palette at the beginning of the project, this would've prevented us from having to update CSS code throughout the project</a:t>
            </a:r>
          </a:p>
          <a:p>
            <a:pPr lvl="1"/>
            <a:r>
              <a:rPr lang="en-US">
                <a:cs typeface="Calibri"/>
              </a:rPr>
              <a:t>We learned how to create a schedule that worked with everyone's personal schedules, this helped us time manage items within the project</a:t>
            </a:r>
          </a:p>
          <a:p>
            <a:pPr lvl="1"/>
            <a:r>
              <a:rPr lang="en-US">
                <a:cs typeface="Calibri"/>
              </a:rPr>
              <a:t>We learned how to use different tools to collaborate with one another throughout the project, such as GitHub or Blackboard Collaborate</a:t>
            </a:r>
          </a:p>
        </p:txBody>
      </p:sp>
    </p:spTree>
    <p:extLst>
      <p:ext uri="{BB962C8B-B14F-4D97-AF65-F5344CB8AC3E}">
        <p14:creationId xmlns:p14="http://schemas.microsoft.com/office/powerpoint/2010/main" val="173880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6DA4F-C30E-C5F2-DB92-7E85F70D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Team Intro – Anamanno Umanah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9CB9-D82D-B7DD-2CAC-4F20E8EB1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Calibri"/>
                <a:cs typeface="Calibri"/>
              </a:rPr>
              <a:t>I am based in Fargo ND</a:t>
            </a:r>
          </a:p>
          <a:p>
            <a:r>
              <a:rPr lang="en-US">
                <a:ea typeface="Calibri"/>
                <a:cs typeface="Calibri"/>
              </a:rPr>
              <a:t>I currently work as a bank manager and virtual tutor. </a:t>
            </a:r>
          </a:p>
          <a:p>
            <a:r>
              <a:rPr lang="en-US">
                <a:ea typeface="Calibri"/>
                <a:cs typeface="Calibri"/>
              </a:rPr>
              <a:t>I enjoy playing video games, basketball or Ping-Pong when I am not working.</a:t>
            </a:r>
          </a:p>
          <a:p>
            <a:r>
              <a:rPr lang="en-US">
                <a:ea typeface="Calibri"/>
                <a:cs typeface="Calibri"/>
              </a:rPr>
              <a:t>On our </a:t>
            </a:r>
            <a:r>
              <a:rPr lang="en-US" err="1">
                <a:ea typeface="Calibri"/>
                <a:cs typeface="Calibri"/>
              </a:rPr>
              <a:t>Provisio</a:t>
            </a:r>
            <a:r>
              <a:rPr lang="en-US">
                <a:ea typeface="Calibri"/>
                <a:cs typeface="Calibri"/>
              </a:rPr>
              <a:t> project, I helped design/code the landing, about us and contact us pages. </a:t>
            </a:r>
          </a:p>
        </p:txBody>
      </p:sp>
    </p:spTree>
    <p:extLst>
      <p:ext uri="{BB962C8B-B14F-4D97-AF65-F5344CB8AC3E}">
        <p14:creationId xmlns:p14="http://schemas.microsoft.com/office/powerpoint/2010/main" val="96697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6DA4F-C30E-C5F2-DB92-7E85F70D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Team Intro – Gregory Wnek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9CB9-D82D-B7DD-2CAC-4F20E8EB1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 am based in Cincinnati, OH</a:t>
            </a:r>
          </a:p>
          <a:p>
            <a:r>
              <a:rPr lang="en-US" dirty="0">
                <a:ea typeface="Calibri"/>
                <a:cs typeface="Calibri"/>
              </a:rPr>
              <a:t>I currently work as a manager at Chipotle. </a:t>
            </a:r>
          </a:p>
          <a:p>
            <a:r>
              <a:rPr lang="en-US" dirty="0">
                <a:ea typeface="Calibri"/>
                <a:cs typeface="Calibri"/>
              </a:rPr>
              <a:t>I enjoy target practice, reading, and working out.</a:t>
            </a:r>
          </a:p>
          <a:p>
            <a:r>
              <a:rPr lang="en-US" dirty="0">
                <a:ea typeface="Calibri"/>
                <a:cs typeface="Calibri"/>
              </a:rPr>
              <a:t>On our </a:t>
            </a:r>
            <a:r>
              <a:rPr lang="en-US" dirty="0" err="1">
                <a:ea typeface="Calibri"/>
                <a:cs typeface="Calibri"/>
              </a:rPr>
              <a:t>Provisio</a:t>
            </a:r>
            <a:r>
              <a:rPr lang="en-US" dirty="0">
                <a:ea typeface="Calibri"/>
                <a:cs typeface="Calibri"/>
              </a:rPr>
              <a:t> project, I helped design/code the locations and registration pages and put together the video demonstration.</a:t>
            </a:r>
          </a:p>
        </p:txBody>
      </p:sp>
    </p:spTree>
    <p:extLst>
      <p:ext uri="{BB962C8B-B14F-4D97-AF65-F5344CB8AC3E}">
        <p14:creationId xmlns:p14="http://schemas.microsoft.com/office/powerpoint/2010/main" val="194234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7FEE-9834-D35F-4609-63714366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 Intro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8E5A-9C39-8060-F9F7-B2F72BC5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4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59006-238F-2E03-C50B-62E7A22C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The Goal of the Provisio Project</a:t>
            </a:r>
            <a:endParaRPr lang="en-US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DC6366-11E2-8138-0812-3224A5F864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99445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6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A098F-1E04-3688-04EB-3D5F3F05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Landing Page</a:t>
            </a: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1D371-6FB2-93CD-4D1F-368A670AB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Home/Opening Page for the user that is navigating to the </a:t>
            </a:r>
            <a:r>
              <a:rPr lang="en-US" sz="2200" err="1"/>
              <a:t>Provisio</a:t>
            </a:r>
            <a:r>
              <a:rPr lang="en-US" sz="2200"/>
              <a:t> Website</a:t>
            </a:r>
            <a:endParaRPr lang="en-US" sz="2200">
              <a:cs typeface="Calibri"/>
            </a:endParaRPr>
          </a:p>
          <a:p>
            <a:pPr marL="342900"/>
            <a:r>
              <a:rPr lang="en-US" sz="2200"/>
              <a:t>Provides basic information to the User about </a:t>
            </a:r>
            <a:r>
              <a:rPr lang="en-US" sz="2200" err="1"/>
              <a:t>Provisio</a:t>
            </a:r>
            <a:r>
              <a:rPr lang="en-US" sz="2200"/>
              <a:t> Hotels</a:t>
            </a:r>
            <a:endParaRPr lang="en-US" sz="22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7AD5F8-523E-D82C-7952-B698CA0729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69" r="1" b="1"/>
          <a:stretch/>
        </p:blipFill>
        <p:spPr>
          <a:xfrm>
            <a:off x="6453535" y="630936"/>
            <a:ext cx="3991041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750CD-345A-BF26-A7B7-7C5FCDA0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About Us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5A55-3EDF-03D4-2B7D-0DC02A27A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Provides further information about the </a:t>
            </a:r>
            <a:r>
              <a:rPr lang="en-US" sz="2200" err="1"/>
              <a:t>Provisio</a:t>
            </a:r>
            <a:r>
              <a:rPr lang="en-US" sz="2200"/>
              <a:t> Hotels</a:t>
            </a:r>
            <a:endParaRPr lang="en-US" sz="2200">
              <a:cs typeface="Calibri"/>
            </a:endParaRPr>
          </a:p>
          <a:p>
            <a:pPr lvl="1"/>
            <a:endParaRPr lang="en-US" sz="1700"/>
          </a:p>
        </p:txBody>
      </p:sp>
      <p:pic>
        <p:nvPicPr>
          <p:cNvPr id="5" name="Picture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878622A5-A2DC-8ED2-C593-55F3C0716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227" y="630936"/>
            <a:ext cx="4121658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E481D-D0BD-862A-F193-754DD721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Prototypes – Contact Us Page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91C56-B69D-F863-1C34-A3A66158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/>
            <a:r>
              <a:rPr lang="en-US" sz="2200"/>
              <a:t>Provides users with a contact form to contact the </a:t>
            </a:r>
            <a:r>
              <a:rPr lang="en-US" sz="2200" err="1"/>
              <a:t>Provisio</a:t>
            </a:r>
            <a:r>
              <a:rPr lang="en-US" sz="2200"/>
              <a:t> Company</a:t>
            </a:r>
            <a:endParaRPr lang="en-US" sz="2200">
              <a:cs typeface="Calibri"/>
            </a:endParaRPr>
          </a:p>
          <a:p>
            <a:pPr marL="457200"/>
            <a:r>
              <a:rPr lang="en-US" sz="2200"/>
              <a:t>Users can access even more contact information for </a:t>
            </a:r>
            <a:r>
              <a:rPr lang="en-US" sz="2200" err="1"/>
              <a:t>Provisio</a:t>
            </a:r>
            <a:r>
              <a:rPr lang="en-US" sz="2200"/>
              <a:t>, such as: </a:t>
            </a:r>
            <a:endParaRPr lang="en-US" sz="2200">
              <a:cs typeface="Calibri"/>
            </a:endParaRPr>
          </a:p>
          <a:p>
            <a:pPr lvl="1"/>
            <a:r>
              <a:rPr lang="en-US" sz="2200"/>
              <a:t>Twitter</a:t>
            </a:r>
            <a:endParaRPr lang="en-US" sz="2200">
              <a:cs typeface="Calibri"/>
            </a:endParaRPr>
          </a:p>
          <a:p>
            <a:pPr lvl="1"/>
            <a:r>
              <a:rPr lang="en-US" sz="2200"/>
              <a:t>Facebook</a:t>
            </a:r>
            <a:endParaRPr lang="en-US" sz="2200">
              <a:cs typeface="Calibri"/>
            </a:endParaRPr>
          </a:p>
          <a:p>
            <a:pPr lvl="1"/>
            <a:r>
              <a:rPr lang="en-US" sz="2200"/>
              <a:t>Instagram</a:t>
            </a:r>
            <a:endParaRPr lang="en-US" sz="2200">
              <a:cs typeface="Calibri"/>
            </a:endParaRPr>
          </a:p>
        </p:txBody>
      </p:sp>
      <p:pic>
        <p:nvPicPr>
          <p:cNvPr id="7" name="Picture 7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8867081B-15E5-63B3-16E5-D5A1391F8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309" r="861" b="1"/>
          <a:stretch/>
        </p:blipFill>
        <p:spPr>
          <a:xfrm>
            <a:off x="6453535" y="630936"/>
            <a:ext cx="3991041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9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1032</Words>
  <Application>Microsoft Macintosh PowerPoint</Application>
  <PresentationFormat>Widescreen</PresentationFormat>
  <Paragraphs>114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Provisio Project</vt:lpstr>
      <vt:lpstr>Team Intro – Harlie Hall</vt:lpstr>
      <vt:lpstr>Team Intro – Anamanno Umanah</vt:lpstr>
      <vt:lpstr>Team Intro – Gregory Wnek</vt:lpstr>
      <vt:lpstr>Team Intro</vt:lpstr>
      <vt:lpstr>The Goal of the Provisio Project</vt:lpstr>
      <vt:lpstr>Prototypes – Landing Page</vt:lpstr>
      <vt:lpstr>Prototypes – About Us Page</vt:lpstr>
      <vt:lpstr>Prototypes – Contact Us Page</vt:lpstr>
      <vt:lpstr>Prototypes – Locations Page</vt:lpstr>
      <vt:lpstr>Prototypes – Registration Page</vt:lpstr>
      <vt:lpstr>Prototypes – Login Page</vt:lpstr>
      <vt:lpstr>Prototypes – Hotel Reservation Page</vt:lpstr>
      <vt:lpstr>Prototypes – Reservation Summary Page</vt:lpstr>
      <vt:lpstr>Prototypes – Reservation Lookup Page</vt:lpstr>
      <vt:lpstr>Prototypes – Loyalty Points Tracking Page</vt:lpstr>
      <vt:lpstr>Entity Relationship Diagram</vt:lpstr>
      <vt:lpstr>Tests – Registration Page</vt:lpstr>
      <vt:lpstr>Tests – Login Page</vt:lpstr>
      <vt:lpstr>Tests – Reservation Page</vt:lpstr>
      <vt:lpstr>Tests – Reservation Lookup</vt:lpstr>
      <vt:lpstr>Tests – Loyalty Points 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Harlie Hall</cp:lastModifiedBy>
  <cp:revision>1</cp:revision>
  <dcterms:created xsi:type="dcterms:W3CDTF">2022-12-02T01:27:24Z</dcterms:created>
  <dcterms:modified xsi:type="dcterms:W3CDTF">2022-12-15T03:03:27Z</dcterms:modified>
</cp:coreProperties>
</file>